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微軟正黑體" panose="020B0604030504040204" pitchFamily="34" charset="-120"/>
      <p:regular r:id="rId14"/>
      <p:bold r:id="rId15"/>
    </p:embeddedFont>
    <p:embeddedFont>
      <p:font typeface="Inter" panose="02020500000000000000" charset="0"/>
      <p:regular r:id="rId16"/>
      <p:bold r:id="rId17"/>
    </p:embeddedFont>
    <p:embeddedFont>
      <p:font typeface="微軟正黑體" panose="020B0604030504040204" pitchFamily="34" charset="-120"/>
      <p:regular r:id="rId14"/>
      <p:bold r:id="rId15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112年11月23日 </a:t>
            </a:r>
            <a:r>
              <a:rPr sz="2400" b="1" smtClean="0">
                <a:solidFill>
                  <a:srgbClr val="000000"/>
                </a:solidFill>
                <a:latin typeface="微軟正黑體"/>
              </a:rPr>
              <a:t>0900</a:t>
            </a:r>
            <a:r>
              <a:rPr sz="2400" b="1">
                <a:solidFill>
                  <a:srgbClr val="000000"/>
                </a:solidFill>
                <a:latin typeface="微軟正黑體"/>
              </a:rPr>
              <a:t>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45" name="Picture 14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46" name="Picture 14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昨(22)日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今(23)日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今(23)日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明(24)日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後(25)日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微軟正黑體</vt:lpstr>
      <vt:lpstr>新細明體</vt:lpstr>
      <vt:lpstr>Inter</vt:lpstr>
      <vt:lpstr>Arial</vt:lpstr>
      <vt:lpstr>微軟正黑體</vt:lpstr>
      <vt:lpstr>Calibri</vt:lpstr>
      <vt:lpstr>Tahoma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1360</cp:revision>
  <dcterms:modified xsi:type="dcterms:W3CDTF">2023-11-28T07:02:09Z</dcterms:modified>
</cp:coreProperties>
</file>